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38" r:id="rId3"/>
    <p:sldId id="461" r:id="rId4"/>
    <p:sldId id="508" r:id="rId5"/>
    <p:sldId id="484" r:id="rId6"/>
    <p:sldId id="507" r:id="rId7"/>
    <p:sldId id="485" r:id="rId8"/>
    <p:sldId id="509" r:id="rId9"/>
    <p:sldId id="486" r:id="rId10"/>
    <p:sldId id="506" r:id="rId11"/>
    <p:sldId id="487" r:id="rId12"/>
    <p:sldId id="504" r:id="rId13"/>
    <p:sldId id="488" r:id="rId14"/>
    <p:sldId id="503" r:id="rId15"/>
    <p:sldId id="489" r:id="rId16"/>
    <p:sldId id="502" r:id="rId17"/>
    <p:sldId id="490" r:id="rId18"/>
    <p:sldId id="501" r:id="rId19"/>
    <p:sldId id="491" r:id="rId20"/>
    <p:sldId id="500" r:id="rId21"/>
    <p:sldId id="492" r:id="rId22"/>
    <p:sldId id="499" r:id="rId23"/>
    <p:sldId id="493" r:id="rId24"/>
    <p:sldId id="498" r:id="rId25"/>
    <p:sldId id="494" r:id="rId26"/>
    <p:sldId id="497" r:id="rId27"/>
    <p:sldId id="495" r:id="rId28"/>
    <p:sldId id="496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814" autoAdjust="0"/>
    <p:restoredTop sz="94660"/>
  </p:normalViewPr>
  <p:slideViewPr>
    <p:cSldViewPr snapToGrid="0">
      <p:cViewPr>
        <p:scale>
          <a:sx n="46" d="100"/>
          <a:sy n="46" d="100"/>
        </p:scale>
        <p:origin x="3582" y="14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G4A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70788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Station configuration and operation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G4A04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effect on plate current of the correct setting of a vacuum-tube RF power amplifier’s TUNE control?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pronounced peak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pronounced dip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No change will be observed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slow, rhythmic oscillation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250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127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G4A05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is automatic level control (ALC) used with an RF power amplifier?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balance the transmitter audio frequency response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reduce harmonic radiation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prevent excessive drive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increase overall efficiency</a:t>
            </a:r>
          </a:p>
        </p:txBody>
      </p:sp>
    </p:spTree>
    <p:extLst>
      <p:ext uri="{BB962C8B-B14F-4D97-AF65-F5344CB8AC3E}">
        <p14:creationId xmlns:p14="http://schemas.microsoft.com/office/powerpoint/2010/main" val="138517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G4A05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is automatic level control (ALC) used with an RF power amplifier?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balance the transmitter audio frequency response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reduce harmonic radiation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prevent excessive drive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increase overall efficiency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3853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829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G4A06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purpose of an antenna tuner?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Reduce the SWR in the feed line to the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Reduce the power dissipation in the feedline to the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Increase power transfer from the transmitter to the feed line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2962792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G4A06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purpose of an antenna tuner?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Reduce the SWR in the feed line to the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Reduce the power dissipation in the feedline to the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Increase power transfer from the transmitter to the feed line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250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2124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G4A07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happens as a receiver’s noise reduction control level is increased?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Received signals may become distorted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Received frequency may become unstable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CW signals may become severely attenuated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Received frequency may shift several kHz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622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G4A07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happens as a receiver’s noise reduction control level is increased?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Received signals may become distorted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Received frequency may become unstable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CW signals may become severely attenuated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Received frequency may shift several kHz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58224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9453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G4A08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correct adjustment for the LOAD or COUPLING control of a vacuum tube RF power amplifier?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Minimum SWR on the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Minimum plate current without exceeding maximum allowable grid current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Highest plate voltage while minimizing grid current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Desired power output without exceeding maximum allowable plate current</a:t>
            </a:r>
          </a:p>
        </p:txBody>
      </p:sp>
    </p:spTree>
    <p:extLst>
      <p:ext uri="{BB962C8B-B14F-4D97-AF65-F5344CB8AC3E}">
        <p14:creationId xmlns:p14="http://schemas.microsoft.com/office/powerpoint/2010/main" val="18498701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G4A08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correct adjustment for the LOAD or COUPLING control of a vacuum tube RF power amplifier?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Minimum SWR on the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Minimum plate current without exceeding maximum allowable grid current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Highest plate voltage while minimizing grid current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Desired power output without exceeding maximum allowable plate current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837029"/>
            <a:ext cx="11277600" cy="88463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4628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G4A09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purpose of delaying RF output after activating a transmitter’s keying line to an external amplifier?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prevent key clicks on CW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prevent transient overmodulation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allow time for the amplifier to switch the antenna between the transceiver and the amplifier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allow time for the amplifier power supply to reach operating level</a:t>
            </a:r>
          </a:p>
        </p:txBody>
      </p:sp>
    </p:spTree>
    <p:extLst>
      <p:ext uri="{BB962C8B-B14F-4D97-AF65-F5344CB8AC3E}">
        <p14:creationId xmlns:p14="http://schemas.microsoft.com/office/powerpoint/2010/main" val="292166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51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G4A09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purpose of delaying RF output after activating a transmitter’s keying line to an external amplifier?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prevent key clicks on CW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prevent transient overmodulation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allow time for the amplifier to switch the antenna between the transceiver and the amplifier output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allow time for the amplifier power supply to reach operating level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7"/>
            <a:ext cx="11277600" cy="936677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3871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G4A10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function of an electronic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keyer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Automatic transmit/receive switching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Automatic generation of dots and dashes for CW operation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allow time for switching the antenna from the receiver to the transmitter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Computer interface for PSK and RTTY operation</a:t>
            </a:r>
          </a:p>
        </p:txBody>
      </p:sp>
    </p:spTree>
    <p:extLst>
      <p:ext uri="{BB962C8B-B14F-4D97-AF65-F5344CB8AC3E}">
        <p14:creationId xmlns:p14="http://schemas.microsoft.com/office/powerpoint/2010/main" val="1992412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G4A10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function of an electronic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keyer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Automatic transmit/receive switching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Automatic generation of dots and dashes for CW operation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allow time for switching the antenna from the receiver to the transmitter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Computer interface for PSK and RTTY operation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21676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2298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G4A11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should the ALC system be inactive when transmitting AFSK data signals?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ALC will invert the modulation of the AFSK mode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ALC action distorts the signal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When using digital modes, too much ALC activity can cause the transmitter to overheat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38125371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G4A11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should the ALC system be inactive when transmitting AFSK data signals?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ALC will invert the modulation of the AFSK mode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ALC action distorts the signal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When using digital modes, too much ALC activity can cause the transmitter to overheat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2095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9409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G4A12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 common use of the dual-VFO feature on a transceiver?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allow transmitting on two frequencies at once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permit full duplex operation -- that is, transmitting and receiving at the same time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transmit on one frequency and listen on another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improve frequency accuracy by allowing variable frequency output (VFO) operation</a:t>
            </a:r>
          </a:p>
        </p:txBody>
      </p:sp>
    </p:spTree>
    <p:extLst>
      <p:ext uri="{BB962C8B-B14F-4D97-AF65-F5344CB8AC3E}">
        <p14:creationId xmlns:p14="http://schemas.microsoft.com/office/powerpoint/2010/main" val="5131785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G4A12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 common use of the dual-VFO feature on a transceiver?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allow transmitting on two frequencies at once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permit full duplex operation -- that is, transmitting and receiving at the same time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transmit on one frequency and listen on another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improve frequency accuracy by allowing variable frequency output (VFO) operation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12593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7582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G4A13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purpose of using a receive attenuator?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prevent receiver overload from strong incoming signals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reduce the transmitter power when driving a linear amplifier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reduce power consumption when operating from batteries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reduce excessive audio level on strong signals</a:t>
            </a:r>
          </a:p>
        </p:txBody>
      </p:sp>
    </p:spTree>
    <p:extLst>
      <p:ext uri="{BB962C8B-B14F-4D97-AF65-F5344CB8AC3E}">
        <p14:creationId xmlns:p14="http://schemas.microsoft.com/office/powerpoint/2010/main" val="39925443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G4A13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purpose of using a receive attenuator?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prevent receiver overload from strong incoming signals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reduce the transmitter power when driving a linear amplifier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reduce power consumption when operating from batteries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reduce excessive audio level on strong signals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551029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6915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G4A01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purpose of the notch filter found on many HF transceivers?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restrict the transmitter voice bandwidth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reduce interference from carriers in the receiver passband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eliminate receiver interference from impulse noise sources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remove interfering splatter generated by signals on adjacent frequencies</a:t>
            </a:r>
          </a:p>
        </p:txBody>
      </p:sp>
    </p:spTree>
    <p:extLst>
      <p:ext uri="{BB962C8B-B14F-4D97-AF65-F5344CB8AC3E}">
        <p14:creationId xmlns:p14="http://schemas.microsoft.com/office/powerpoint/2010/main" val="3050965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G4A01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purpose of the notch filter found on many HF transceivers?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restrict the transmitter voice bandwidth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reduce interference from carriers in the receiver passband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eliminate receiver interference from impulse noise sources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remove interfering splatter generated by signals on adjacent frequencies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ECD995D-CF52-20C5-0B81-CE17EC69EC3B}"/>
              </a:ext>
            </a:extLst>
          </p:cNvPr>
          <p:cNvSpPr/>
          <p:nvPr/>
        </p:nvSpPr>
        <p:spPr>
          <a:xfrm>
            <a:off x="457200" y="2035123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479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G4A02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benefit of using the opposite or “reverse” sideband when receiving CW?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Interference from impulse noise will be eliminated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More stations can be accommodated within a given signal passband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may be possible to reduce or eliminate interference from other signals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Accidental out-of-band operation can be prevented</a:t>
            </a:r>
          </a:p>
        </p:txBody>
      </p:sp>
    </p:spTree>
    <p:extLst>
      <p:ext uri="{BB962C8B-B14F-4D97-AF65-F5344CB8AC3E}">
        <p14:creationId xmlns:p14="http://schemas.microsoft.com/office/powerpoint/2010/main" val="1754702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G4A02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benefit of using the opposite or “reverse” sideband when receiving CW?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Interference from impulse noise will be eliminated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More stations can be accommodated within a given signal passband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may be possible to reduce or eliminate interference from other signals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Accidental out-of-band operation can be prevented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92323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4786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G4A03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a noise blanker work?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By temporarily increasing received bandwidth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By redirecting noise pulses into a filter capacitor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By reducing receiver gain during a noise pulse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By clipping noise peaks</a:t>
            </a:r>
          </a:p>
        </p:txBody>
      </p:sp>
    </p:spTree>
    <p:extLst>
      <p:ext uri="{BB962C8B-B14F-4D97-AF65-F5344CB8AC3E}">
        <p14:creationId xmlns:p14="http://schemas.microsoft.com/office/powerpoint/2010/main" val="290186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G4A03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a noise blanker work?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By temporarily increasing received bandwidth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By redirecting noise pulses into a filter capacitor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By reducing receiver gain during a noise pulse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By clipping noise peaks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A64FF9F-C8C8-8DE4-F305-AF29BF5920FB}"/>
              </a:ext>
            </a:extLst>
          </p:cNvPr>
          <p:cNvSpPr/>
          <p:nvPr/>
        </p:nvSpPr>
        <p:spPr>
          <a:xfrm>
            <a:off x="457200" y="24250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24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G4A04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effect on plate current of the correct setting of a vacuum-tube RF power amplifier’s TUNE control?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pronounced peak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pronounced dip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No change will be observed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slow, rhythmic oscillation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431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1460</Words>
  <Application>Microsoft Office PowerPoint</Application>
  <PresentationFormat>Widescreen</PresentationFormat>
  <Paragraphs>202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26</cp:revision>
  <dcterms:created xsi:type="dcterms:W3CDTF">2023-05-09T14:58:22Z</dcterms:created>
  <dcterms:modified xsi:type="dcterms:W3CDTF">2023-05-12T18:10:51Z</dcterms:modified>
</cp:coreProperties>
</file>